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5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9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7A77B-BF32-4DC4-85AF-351BD9534465}" type="datetimeFigureOut">
              <a:rPr lang="en-CA" smtClean="0"/>
              <a:t>19/9/16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628CD-C847-4B88-8CF8-29B7B0CECC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6736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6174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640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869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931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05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283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814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094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363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140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120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BB6E3-6858-4AA2-9CAB-E0320C50C07B}" type="datetimeFigureOut">
              <a:rPr lang="en-CA" smtClean="0"/>
              <a:t>19/9/16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7A707-B5F0-4F24-8F6C-6F8DD1AE94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1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3moss@uwaterloo.c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01081"/>
            <a:ext cx="7772400" cy="2387600"/>
          </a:xfrm>
        </p:spPr>
        <p:txBody>
          <a:bodyPr/>
          <a:lstStyle/>
          <a:p>
            <a:r>
              <a:rPr lang="en-CA" dirty="0"/>
              <a:t>Efficient Type Resolution in C</a:t>
            </a:r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∀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80755"/>
            <a:ext cx="6858000" cy="2687551"/>
          </a:xfrm>
        </p:spPr>
        <p:txBody>
          <a:bodyPr>
            <a:normAutofit lnSpcReduction="10000"/>
          </a:bodyPr>
          <a:lstStyle/>
          <a:p>
            <a:r>
              <a:rPr lang="en-CA" dirty="0"/>
              <a:t>PhD Comprehensive II Research Proposal</a:t>
            </a:r>
          </a:p>
          <a:p>
            <a:endParaRPr lang="en-CA" dirty="0"/>
          </a:p>
          <a:p>
            <a:r>
              <a:rPr lang="en-CA" dirty="0"/>
              <a:t>Aaron Moss</a:t>
            </a:r>
            <a:br>
              <a:rPr lang="en-CA" dirty="0"/>
            </a:br>
            <a:r>
              <a:rPr lang="en-CA" dirty="0">
                <a:hlinkClick r:id="rId2"/>
              </a:rPr>
              <a:t>a3moss@uwaterloo.ca</a:t>
            </a:r>
            <a:br>
              <a:rPr lang="en-CA" dirty="0"/>
            </a:br>
            <a:endParaRPr lang="en-CA" dirty="0"/>
          </a:p>
          <a:p>
            <a:r>
              <a:rPr lang="en-CA" dirty="0" err="1"/>
              <a:t>Cheriton</a:t>
            </a:r>
            <a:r>
              <a:rPr lang="en-CA" dirty="0"/>
              <a:t> School of Computer Science</a:t>
            </a:r>
            <a:br>
              <a:rPr lang="en-CA" dirty="0"/>
            </a:br>
            <a:r>
              <a:rPr lang="en-CA" dirty="0"/>
              <a:t>University of Waterloo</a:t>
            </a:r>
          </a:p>
        </p:txBody>
      </p:sp>
    </p:spTree>
    <p:extLst>
      <p:ext uri="{BB962C8B-B14F-4D97-AF65-F5344CB8AC3E}">
        <p14:creationId xmlns:p14="http://schemas.microsoft.com/office/powerpoint/2010/main" val="79789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</a:t>
            </a:r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∀</a:t>
            </a:r>
            <a:r>
              <a:rPr lang="en-CA" dirty="0"/>
              <a:t> is an evolutionary modernization of the C programming language.</a:t>
            </a:r>
          </a:p>
          <a:p>
            <a:pPr lvl="1"/>
            <a:r>
              <a:rPr lang="en-CA" dirty="0"/>
              <a:t>New features include name overloading, user-defined operators, parametric-polymorphic routines, and type constructors &amp; destructors.</a:t>
            </a:r>
          </a:p>
          <a:p>
            <a:pPr lvl="1"/>
            <a:r>
              <a:rPr lang="en-CA" dirty="0"/>
              <a:t>Further useful features are a secondary research goal.</a:t>
            </a:r>
          </a:p>
          <a:p>
            <a:r>
              <a:rPr lang="en-CA" dirty="0"/>
              <a:t>Primary research goal: performant expression resolution.</a:t>
            </a:r>
          </a:p>
          <a:p>
            <a:pPr lvl="1"/>
            <a:r>
              <a:rPr lang="en-CA" dirty="0"/>
              <a:t>Includes implementation and empirical comparison of both existing and novel algorithmic techniques.</a:t>
            </a:r>
          </a:p>
        </p:txBody>
      </p:sp>
    </p:spTree>
    <p:extLst>
      <p:ext uri="{BB962C8B-B14F-4D97-AF65-F5344CB8AC3E}">
        <p14:creationId xmlns:p14="http://schemas.microsoft.com/office/powerpoint/2010/main" val="3778418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</a:t>
            </a:r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∀</a:t>
            </a:r>
            <a:r>
              <a:rPr lang="en-CA" dirty="0"/>
              <a:t> – Polymorphic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 err="1">
                <a:solidFill>
                  <a:srgbClr val="FF0000"/>
                </a:solidFill>
                <a:latin typeface="NimbusSanL-Bold"/>
              </a:rPr>
              <a:t>forall</a:t>
            </a:r>
            <a:r>
              <a:rPr lang="en-CA" dirty="0">
                <a:solidFill>
                  <a:srgbClr val="FF0000"/>
                </a:solidFill>
                <a:latin typeface="NimbusSanL-Regu"/>
              </a:rPr>
              <a:t>(</a:t>
            </a:r>
            <a:r>
              <a:rPr lang="en-CA" b="1" dirty="0" err="1">
                <a:solidFill>
                  <a:srgbClr val="FF0000"/>
                </a:solidFill>
                <a:latin typeface="NimbusSanL-Bold"/>
              </a:rPr>
              <a:t>otype</a:t>
            </a:r>
            <a:r>
              <a:rPr lang="en-CA" b="1" dirty="0">
                <a:solidFill>
                  <a:srgbClr val="FF0000"/>
                </a:solidFill>
                <a:latin typeface="NimbusSanL-Bold"/>
              </a:rPr>
              <a:t> </a:t>
            </a:r>
            <a:r>
              <a:rPr lang="en-CA" dirty="0">
                <a:solidFill>
                  <a:srgbClr val="FF0000"/>
                </a:solidFill>
                <a:latin typeface="NimbusSanL-Regu"/>
              </a:rPr>
              <a:t>T)</a:t>
            </a:r>
            <a:br>
              <a:rPr lang="en-CA" dirty="0">
                <a:solidFill>
                  <a:srgbClr val="FF0000"/>
                </a:solidFill>
                <a:latin typeface="NimbusSanL-Regu"/>
              </a:rPr>
            </a:br>
            <a:r>
              <a:rPr lang="en-CA" dirty="0">
                <a:solidFill>
                  <a:srgbClr val="000000"/>
                </a:solidFill>
                <a:latin typeface="NimbusSanL-Regu"/>
              </a:rPr>
              <a:t>T identity(T x) {</a:t>
            </a:r>
            <a:br>
              <a:rPr lang="en-CA" dirty="0">
                <a:solidFill>
                  <a:srgbClr val="000000"/>
                </a:solidFill>
                <a:latin typeface="NimbusSanL-Regu"/>
              </a:rPr>
            </a:br>
            <a:r>
              <a:rPr lang="en-CA" dirty="0">
                <a:solidFill>
                  <a:srgbClr val="000000"/>
                </a:solidFill>
                <a:latin typeface="NimbusSanL-Regu"/>
              </a:rPr>
              <a:t>	</a:t>
            </a:r>
            <a:r>
              <a:rPr lang="en-CA" b="1" dirty="0">
                <a:solidFill>
                  <a:srgbClr val="000000"/>
                </a:solidFill>
                <a:latin typeface="NimbusSanL-Bold"/>
              </a:rPr>
              <a:t>return </a:t>
            </a:r>
            <a:r>
              <a:rPr lang="en-CA" dirty="0">
                <a:solidFill>
                  <a:srgbClr val="000000"/>
                </a:solidFill>
                <a:latin typeface="NimbusSanL-Regu"/>
              </a:rPr>
              <a:t>x;</a:t>
            </a:r>
            <a:br>
              <a:rPr lang="en-CA" dirty="0">
                <a:solidFill>
                  <a:srgbClr val="000000"/>
                </a:solidFill>
                <a:latin typeface="NimbusSanL-Regu"/>
              </a:rPr>
            </a:br>
            <a:r>
              <a:rPr lang="en-CA" dirty="0">
                <a:solidFill>
                  <a:srgbClr val="000000"/>
                </a:solidFill>
                <a:latin typeface="NimbusSanL-Regu"/>
              </a:rPr>
              <a:t>}</a:t>
            </a:r>
          </a:p>
          <a:p>
            <a:pPr marL="0" indent="0">
              <a:buNone/>
            </a:pPr>
            <a:endParaRPr lang="en-CA" dirty="0">
              <a:solidFill>
                <a:srgbClr val="000000"/>
              </a:solidFill>
              <a:latin typeface="NimbusSanL-Regu"/>
            </a:endParaRPr>
          </a:p>
          <a:p>
            <a:pPr marL="0" indent="0">
              <a:buNone/>
            </a:pPr>
            <a:r>
              <a:rPr lang="en-CA" i="1" dirty="0">
                <a:solidFill>
                  <a:srgbClr val="000000"/>
                </a:solidFill>
                <a:latin typeface="NimbusSanL-ReguItal"/>
              </a:rPr>
              <a:t>// T is bound to </a:t>
            </a:r>
            <a:r>
              <a:rPr lang="en-CA" i="1" dirty="0" err="1">
                <a:solidFill>
                  <a:srgbClr val="000000"/>
                </a:solidFill>
                <a:latin typeface="NimbusSanL-ReguItal"/>
              </a:rPr>
              <a:t>int</a:t>
            </a:r>
            <a:r>
              <a:rPr lang="en-CA" i="1" dirty="0">
                <a:solidFill>
                  <a:srgbClr val="000000"/>
                </a:solidFill>
                <a:latin typeface="NimbusSanL-ReguItal"/>
              </a:rPr>
              <a:t>, </a:t>
            </a:r>
            <a:r>
              <a:rPr lang="en-CA" i="1" dirty="0" err="1">
                <a:solidFill>
                  <a:srgbClr val="000000"/>
                </a:solidFill>
                <a:latin typeface="NimbusSanL-ReguItal"/>
              </a:rPr>
              <a:t>forty_two</a:t>
            </a:r>
            <a:r>
              <a:rPr lang="en-CA" i="1" dirty="0">
                <a:solidFill>
                  <a:srgbClr val="000000"/>
                </a:solidFill>
                <a:latin typeface="NimbusSanL-ReguItal"/>
              </a:rPr>
              <a:t> == 42</a:t>
            </a:r>
            <a:br>
              <a:rPr lang="en-CA" dirty="0"/>
            </a:br>
            <a:r>
              <a:rPr lang="en-CA" b="1" dirty="0" err="1">
                <a:solidFill>
                  <a:srgbClr val="000000"/>
                </a:solidFill>
                <a:latin typeface="NimbusSanL-Bold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NimbusSanL-Bold"/>
              </a:rPr>
              <a:t> </a:t>
            </a:r>
            <a:r>
              <a:rPr lang="en-CA" dirty="0" err="1">
                <a:solidFill>
                  <a:srgbClr val="000000"/>
                </a:solidFill>
                <a:latin typeface="NimbusSanL-Regu"/>
              </a:rPr>
              <a:t>forty_two</a:t>
            </a:r>
            <a:r>
              <a:rPr lang="en-CA" dirty="0">
                <a:solidFill>
                  <a:srgbClr val="000000"/>
                </a:solidFill>
                <a:latin typeface="NimbusSanL-Regu"/>
              </a:rPr>
              <a:t> = identity(42);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5241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82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Cambria</vt:lpstr>
      <vt:lpstr>Cambria Math</vt:lpstr>
      <vt:lpstr>NimbusSanL-Bold</vt:lpstr>
      <vt:lpstr>NimbusSanL-Regu</vt:lpstr>
      <vt:lpstr>NimbusSanL-ReguItal</vt:lpstr>
      <vt:lpstr>Office Theme</vt:lpstr>
      <vt:lpstr>Efficient Type Resolution in C∀</vt:lpstr>
      <vt:lpstr>Introduction</vt:lpstr>
      <vt:lpstr>C∀ – Polymorphic Functions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Efficient Type Resolution in C∀</dc:title>
  <dc:creator>Aaron Moss</dc:creator>
  <cp:lastModifiedBy>Aaron Moss</cp:lastModifiedBy>
  <cp:revision>5</cp:revision>
  <dcterms:created xsi:type="dcterms:W3CDTF">2016-09-19T15:28:48Z</dcterms:created>
  <dcterms:modified xsi:type="dcterms:W3CDTF">2016-09-19T17:01:56Z</dcterms:modified>
</cp:coreProperties>
</file>